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75" r:id="rId3"/>
    <p:sldId id="277" r:id="rId4"/>
  </p:sldIdLst>
  <p:sldSz cx="12192000" cy="6858000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1079" initials="1" lastIdx="1" clrIdx="0">
    <p:extLst>
      <p:ext uri="{19B8F6BF-5375-455C-9EA6-DF929625EA0E}">
        <p15:presenceInfo xmlns:p15="http://schemas.microsoft.com/office/powerpoint/2012/main" userId="1107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19" autoAdjust="0"/>
  </p:normalViewPr>
  <p:slideViewPr>
    <p:cSldViewPr snapToGrid="0">
      <p:cViewPr varScale="1">
        <p:scale>
          <a:sx n="102" d="100"/>
          <a:sy n="102" d="100"/>
        </p:scale>
        <p:origin x="9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23T14:58:57.37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942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5884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40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439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575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35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4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75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1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8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3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33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0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5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D0CBF-A6FF-40A7-81E1-079B6F3EE8D8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6C7718-959D-4ACF-881C-3A883F1D6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63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B5080-937E-8577-EAA4-9F83A3A2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9697"/>
            <a:ext cx="8911687" cy="166530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ТЕЛЕМЕДИЦИНСКИЕ КОНСУЛЬТАЦИИ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ВРАЧ-ПАЦИЕНТ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A8C62B-6E7D-47E3-2127-9767C9B9E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13391"/>
            <a:ext cx="8915400" cy="498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/>
              <a:t>В поликлинике проводятся </a:t>
            </a:r>
            <a:r>
              <a:rPr lang="ru-RU" sz="2600" b="1" dirty="0">
                <a:solidFill>
                  <a:srgbClr val="FF0000"/>
                </a:solidFill>
              </a:rPr>
              <a:t>телемедицинские (онлайн) консультации врач-пациент</a:t>
            </a:r>
            <a:r>
              <a:rPr lang="ru-RU" sz="2600" dirty="0"/>
              <a:t> с целью профилактики, сбора, анализа жалоб пациента и данных анамнеза, </a:t>
            </a:r>
            <a:r>
              <a:rPr lang="ru-RU" sz="2600" u="sng" dirty="0"/>
              <a:t>оценки эффективности лечебно-диагностических мероприятий</a:t>
            </a:r>
            <a:r>
              <a:rPr lang="ru-RU" sz="2600" dirty="0"/>
              <a:t>, </a:t>
            </a:r>
            <a:r>
              <a:rPr lang="ru-RU" sz="2600" u="sng" dirty="0"/>
              <a:t>наблюдения за состоянием здоровья пациента, принятия решения о необходимости проведения очного приема врача</a:t>
            </a:r>
            <a:r>
              <a:rPr lang="ru-RU" sz="2800" dirty="0"/>
              <a:t>,</a:t>
            </a:r>
          </a:p>
          <a:p>
            <a:pPr marL="0" indent="0">
              <a:buNone/>
            </a:pPr>
            <a:r>
              <a:rPr lang="ru-RU" sz="3400" b="1" dirty="0">
                <a:solidFill>
                  <a:srgbClr val="FF0000"/>
                </a:solidFill>
              </a:rPr>
              <a:t>В том числе закрытия справок , </a:t>
            </a:r>
          </a:p>
          <a:p>
            <a:pPr marL="0" indent="0">
              <a:buNone/>
            </a:pPr>
            <a:r>
              <a:rPr lang="ru-RU" sz="3400" b="1" dirty="0">
                <a:solidFill>
                  <a:srgbClr val="FF0000"/>
                </a:solidFill>
              </a:rPr>
              <a:t>листков нетрудоспособности</a:t>
            </a:r>
            <a:r>
              <a:rPr lang="ru-RU" sz="2800" b="1" dirty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5724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FCE7C-EC2E-DC06-E82F-364FC6BB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90870"/>
            <a:ext cx="8911687" cy="11585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Телемедицинские (онлайн) консультации врач-пациент (ТМК)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УДОБНО: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399984-5073-2355-6C81-7FE2BCD1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90944"/>
            <a:ext cx="8915400" cy="4776186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Возможность закрытия справки о нетрудоспособности учащегося при выздоровлении (по острому заболеванию);</a:t>
            </a:r>
          </a:p>
          <a:p>
            <a:r>
              <a:rPr lang="ru-RU" sz="2000" dirty="0"/>
              <a:t> Возможность закрытия листка о нетрудоспособности при выздоровлении (по острому заболеванию);</a:t>
            </a:r>
          </a:p>
          <a:p>
            <a:r>
              <a:rPr lang="ru-RU" sz="2000" b="1" dirty="0"/>
              <a:t>Повторная</a:t>
            </a:r>
            <a:r>
              <a:rPr lang="ru-RU" sz="2000" dirty="0"/>
              <a:t> консультация по результатам пройденного обследования у любого врача-специалиста;</a:t>
            </a:r>
          </a:p>
          <a:p>
            <a:r>
              <a:rPr lang="ru-RU" sz="2000" dirty="0"/>
              <a:t>Строго в назначенное для ТМК время </a:t>
            </a:r>
            <a:r>
              <a:rPr lang="ru-RU" sz="2000" u="sng" dirty="0"/>
              <a:t>по предварительной записи – </a:t>
            </a:r>
            <a:r>
              <a:rPr lang="ru-RU" sz="2000" dirty="0"/>
              <a:t>удобство планирования времени консультации, возможность экономии времени на дорогу.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05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4B6C2-2206-E8D8-D8D7-0727AF4E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Бот «Запись на прием к врачу» в мессенджере МАКС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B58CC74B-366A-7281-D67D-64408801C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0853" y="2388094"/>
            <a:ext cx="4074851" cy="3523128"/>
          </a:xfrm>
        </p:spPr>
        <p:txBody>
          <a:bodyPr>
            <a:normAutofit/>
          </a:bodyPr>
          <a:lstStyle/>
          <a:p>
            <a:r>
              <a:rPr lang="ru-RU" sz="2400" dirty="0"/>
              <a:t>Запись на прием к врачу</a:t>
            </a:r>
          </a:p>
          <a:p>
            <a:endParaRPr lang="ru-RU" sz="2400" dirty="0"/>
          </a:p>
          <a:p>
            <a:r>
              <a:rPr lang="ru-RU" sz="2400" dirty="0"/>
              <a:t>Осуществление Телемедицинских консультаций (ТМК)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AF25F1-CC7D-8FD8-FE66-08888B680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0" y="1837677"/>
            <a:ext cx="2991118" cy="439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2443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480</TotalTime>
  <Words>147</Words>
  <Application>Microsoft Office PowerPoint</Application>
  <PresentationFormat>Широкоэкранный</PresentationFormat>
  <Paragraphs>17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Легкий дым</vt:lpstr>
      <vt:lpstr>ТЕЛЕМЕДИЦИНСКИЕ КОНСУЛЬТАЦИИ  ВРАЧ-ПАЦИЕНТ</vt:lpstr>
      <vt:lpstr>Телемедицинские (онлайн) консультации врач-пациент (ТМК) УДОБНО: </vt:lpstr>
      <vt:lpstr>Бот «Запись на прием к врачу» в мессенджере МАКС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Telemed</dc:creator>
  <cp:lastModifiedBy>Dan</cp:lastModifiedBy>
  <cp:revision>30</cp:revision>
  <cp:lastPrinted>2026-08-04T13:52:05Z</cp:lastPrinted>
  <dcterms:created xsi:type="dcterms:W3CDTF">2025-06-23T12:25:38Z</dcterms:created>
  <dcterms:modified xsi:type="dcterms:W3CDTF">2026-08-05T19:09:31Z</dcterms:modified>
</cp:coreProperties>
</file>